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sldIdLst>
    <p:sldId id="259" r:id="rId4"/>
    <p:sldId id="258" r:id="rId5"/>
    <p:sldId id="257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85E"/>
    <a:srgbClr val="3589B8"/>
    <a:srgbClr val="BE1F36"/>
    <a:srgbClr val="E2EAEC"/>
    <a:srgbClr val="840115"/>
    <a:srgbClr val="EE4055"/>
    <a:srgbClr val="81D3EB"/>
    <a:srgbClr val="001F43"/>
    <a:srgbClr val="F6F6F6"/>
    <a:srgbClr val="E7E6E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9"/>
    <p:restoredTop sz="96327"/>
  </p:normalViewPr>
  <p:slideViewPr>
    <p:cSldViewPr snapToGrid="0" snapToObjects="1" showGuides="1">
      <p:cViewPr varScale="1">
        <p:scale>
          <a:sx n="72" d="100"/>
          <a:sy n="72" d="100"/>
        </p:scale>
        <p:origin x="248" y="3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3.fntdata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E5A1-B1A5-4943-AF7A-EC8DDC5E1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22880"/>
            <a:ext cx="7376160" cy="177260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CEC456B-2AD3-224A-B794-92B5012601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1560195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First Line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7623137-ACFB-884F-AF9E-60F4793E3E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000240" y="-671196"/>
            <a:ext cx="6534149" cy="6534149"/>
          </a:xfrm>
          <a:custGeom>
            <a:avLst/>
            <a:gdLst>
              <a:gd name="connsiteX0" fmla="*/ 2718435 w 5436870"/>
              <a:gd name="connsiteY0" fmla="*/ 0 h 5436870"/>
              <a:gd name="connsiteX1" fmla="*/ 5436870 w 5436870"/>
              <a:gd name="connsiteY1" fmla="*/ 2718435 h 5436870"/>
              <a:gd name="connsiteX2" fmla="*/ 2718435 w 5436870"/>
              <a:gd name="connsiteY2" fmla="*/ 5436870 h 5436870"/>
              <a:gd name="connsiteX3" fmla="*/ 0 w 5436870"/>
              <a:gd name="connsiteY3" fmla="*/ 2718435 h 5436870"/>
              <a:gd name="connsiteX4" fmla="*/ 2718435 w 5436870"/>
              <a:gd name="connsiteY4" fmla="*/ 0 h 543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6870" h="5436870">
                <a:moveTo>
                  <a:pt x="2718435" y="0"/>
                </a:moveTo>
                <a:cubicBezTo>
                  <a:pt x="4219785" y="0"/>
                  <a:pt x="5436870" y="1217085"/>
                  <a:pt x="5436870" y="2718435"/>
                </a:cubicBezTo>
                <a:cubicBezTo>
                  <a:pt x="5436870" y="4219785"/>
                  <a:pt x="4219785" y="5436870"/>
                  <a:pt x="2718435" y="5436870"/>
                </a:cubicBezTo>
                <a:cubicBezTo>
                  <a:pt x="1217085" y="5436870"/>
                  <a:pt x="0" y="4219785"/>
                  <a:pt x="0" y="2718435"/>
                </a:cubicBezTo>
                <a:cubicBezTo>
                  <a:pt x="0" y="1217085"/>
                  <a:pt x="1217085" y="0"/>
                  <a:pt x="271843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45C1AA0-838A-C848-ACDA-306F35F4D6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2915920" y="3611881"/>
            <a:ext cx="12192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16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box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D2AA619-BA5A-3C4C-8A78-DD054A5ACCBC}"/>
              </a:ext>
            </a:extLst>
          </p:cNvPr>
          <p:cNvSpPr/>
          <p:nvPr userDrawn="1"/>
        </p:nvSpPr>
        <p:spPr>
          <a:xfrm>
            <a:off x="0" y="3699804"/>
            <a:ext cx="12192000" cy="3151164"/>
          </a:xfrm>
          <a:prstGeom prst="rect">
            <a:avLst/>
          </a:prstGeom>
          <a:solidFill>
            <a:srgbClr val="E2E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0585E"/>
              </a:solidFill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13743BF-E094-3A4E-B2A2-BA7D96BC0651}"/>
              </a:ext>
            </a:extLst>
          </p:cNvPr>
          <p:cNvSpPr/>
          <p:nvPr userDrawn="1"/>
        </p:nvSpPr>
        <p:spPr>
          <a:xfrm>
            <a:off x="856730" y="2022033"/>
            <a:ext cx="3059235" cy="389744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75532" dist="50800" dir="5400000" algn="ctr" rotWithShape="0">
              <a:srgbClr val="40585E">
                <a:alpha val="68419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2E95373A-E1FA-3A47-95DD-F92064E95E2F}"/>
              </a:ext>
            </a:extLst>
          </p:cNvPr>
          <p:cNvSpPr/>
          <p:nvPr userDrawn="1"/>
        </p:nvSpPr>
        <p:spPr>
          <a:xfrm>
            <a:off x="8231065" y="2022034"/>
            <a:ext cx="3059235" cy="389744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75532" dist="50800" dir="5400000" algn="ctr" rotWithShape="0">
              <a:srgbClr val="40585E">
                <a:alpha val="68419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7607670-A731-E34B-95F4-EA48C523AF36}"/>
              </a:ext>
            </a:extLst>
          </p:cNvPr>
          <p:cNvSpPr/>
          <p:nvPr userDrawn="1"/>
        </p:nvSpPr>
        <p:spPr>
          <a:xfrm>
            <a:off x="4543898" y="2022034"/>
            <a:ext cx="3059235" cy="389744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75532" dist="50800" dir="5400000" algn="ctr" rotWithShape="0">
              <a:srgbClr val="40585E">
                <a:alpha val="68419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7A3186-7440-F845-A110-CF89CC6F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829441"/>
            <a:ext cx="10535920" cy="5413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55DBC24-A8A8-114C-9E85-5FEA3CF811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A324AD7-8F71-A84A-823B-7F8E3531A7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32162" y="2489737"/>
            <a:ext cx="2301875" cy="407987"/>
          </a:xfrm>
        </p:spPr>
        <p:txBody>
          <a:bodyPr/>
          <a:lstStyle>
            <a:lvl1pPr marL="0" indent="0">
              <a:buNone/>
              <a:defRPr b="0">
                <a:solidFill>
                  <a:srgbClr val="40585E"/>
                </a:solidFill>
              </a:defRPr>
            </a:lvl1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532C22E5-2D62-7D4D-B7B5-FE472EFB13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32162" y="2930800"/>
            <a:ext cx="2301875" cy="25382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40585E"/>
                </a:solidFill>
              </a:defRPr>
            </a:lvl1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32444FC0-0999-194B-B583-5279398271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8171" y="2489738"/>
            <a:ext cx="2301875" cy="407987"/>
          </a:xfrm>
        </p:spPr>
        <p:txBody>
          <a:bodyPr/>
          <a:lstStyle>
            <a:lvl1pPr marL="0" indent="0">
              <a:buNone/>
              <a:defRPr b="0">
                <a:solidFill>
                  <a:srgbClr val="40585E"/>
                </a:solidFill>
              </a:defRPr>
            </a:lvl1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F721DAC7-D19D-7A4F-8B4C-422FDB22B78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38171" y="2930801"/>
            <a:ext cx="2301875" cy="25382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40585E"/>
                </a:solidFill>
              </a:defRPr>
            </a:lvl1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1982059-6498-944A-ABA2-0E6EBD4EEE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38802" y="2500496"/>
            <a:ext cx="2301875" cy="407987"/>
          </a:xfrm>
        </p:spPr>
        <p:txBody>
          <a:bodyPr/>
          <a:lstStyle>
            <a:lvl1pPr marL="0" indent="0">
              <a:buNone/>
              <a:defRPr b="0">
                <a:solidFill>
                  <a:srgbClr val="40585E"/>
                </a:solidFill>
              </a:defRPr>
            </a:lvl1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2A664A1-24F0-8B49-9068-4BB6D88B5A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38802" y="2941559"/>
            <a:ext cx="2301875" cy="25382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40585E"/>
                </a:solidFill>
              </a:defRPr>
            </a:lvl1pPr>
          </a:lstStyle>
          <a:p>
            <a:pPr lvl="0"/>
            <a:r>
              <a:rPr lang="en-US" dirty="0"/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11579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A4B7-9A98-A94B-8BA5-B3D9950AC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332" y="829896"/>
            <a:ext cx="10535920" cy="5413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96CC89C-2101-8249-93CC-9A4E0B947B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FC982A-6712-5D47-AB2C-91DD0C21EAF2}"/>
              </a:ext>
            </a:extLst>
          </p:cNvPr>
          <p:cNvSpPr/>
          <p:nvPr userDrawn="1"/>
        </p:nvSpPr>
        <p:spPr>
          <a:xfrm>
            <a:off x="-81280" y="2132965"/>
            <a:ext cx="12344400" cy="2499995"/>
          </a:xfrm>
          <a:prstGeom prst="rect">
            <a:avLst/>
          </a:prstGeom>
          <a:solidFill>
            <a:srgbClr val="E2EAE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47807E9-BF3F-0845-A803-C4D94EEDC6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4658" y="2249805"/>
            <a:ext cx="2265364" cy="2265364"/>
          </a:xfrm>
          <a:custGeom>
            <a:avLst/>
            <a:gdLst>
              <a:gd name="connsiteX0" fmla="*/ 1132682 w 2265364"/>
              <a:gd name="connsiteY0" fmla="*/ 0 h 2265364"/>
              <a:gd name="connsiteX1" fmla="*/ 2265364 w 2265364"/>
              <a:gd name="connsiteY1" fmla="*/ 1132682 h 2265364"/>
              <a:gd name="connsiteX2" fmla="*/ 1132682 w 2265364"/>
              <a:gd name="connsiteY2" fmla="*/ 2265364 h 2265364"/>
              <a:gd name="connsiteX3" fmla="*/ 0 w 2265364"/>
              <a:gd name="connsiteY3" fmla="*/ 1132682 h 2265364"/>
              <a:gd name="connsiteX4" fmla="*/ 1132682 w 2265364"/>
              <a:gd name="connsiteY4" fmla="*/ 0 h 226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64" h="2265364">
                <a:moveTo>
                  <a:pt x="1132682" y="0"/>
                </a:moveTo>
                <a:cubicBezTo>
                  <a:pt x="1758245" y="0"/>
                  <a:pt x="2265364" y="507119"/>
                  <a:pt x="2265364" y="1132682"/>
                </a:cubicBezTo>
                <a:cubicBezTo>
                  <a:pt x="2265364" y="1758245"/>
                  <a:pt x="1758245" y="2265364"/>
                  <a:pt x="1132682" y="2265364"/>
                </a:cubicBezTo>
                <a:cubicBezTo>
                  <a:pt x="507119" y="2265364"/>
                  <a:pt x="0" y="1758245"/>
                  <a:pt x="0" y="1132682"/>
                </a:cubicBezTo>
                <a:cubicBezTo>
                  <a:pt x="0" y="507119"/>
                  <a:pt x="507119" y="0"/>
                  <a:pt x="11326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513E48-BF85-9D4C-BFBC-701633D00EF3}"/>
              </a:ext>
            </a:extLst>
          </p:cNvPr>
          <p:cNvSpPr/>
          <p:nvPr userDrawn="1"/>
        </p:nvSpPr>
        <p:spPr>
          <a:xfrm>
            <a:off x="4586991" y="1783831"/>
            <a:ext cx="6325849" cy="39767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0294" dist="50800" dir="5400000" algn="ctr" rotWithShape="0">
              <a:srgbClr val="40585E">
                <a:alpha val="30186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058AEC-38F2-524D-9CE0-F60A452EB31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52128" y="2249487"/>
            <a:ext cx="5336055" cy="5686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90E28E6-9DE2-4C48-ADF9-7087F11C0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52128" y="2849093"/>
            <a:ext cx="5336055" cy="23674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139038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 left an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296B-A1BE-D64E-8BAF-F398749C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05" y="827034"/>
            <a:ext cx="10535920" cy="5413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4C69063-658A-4F44-A56B-0D01B83908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E15269-EEA5-B446-9BE9-F79C39FBCA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579038" y="1620438"/>
            <a:ext cx="4243387" cy="42132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F75DC06-E7B4-5849-9E74-B83D792053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417257" y="1620438"/>
            <a:ext cx="4243387" cy="42132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20EBA8-0945-F64F-9874-2149D8871876}"/>
              </a:ext>
            </a:extLst>
          </p:cNvPr>
          <p:cNvCxnSpPr/>
          <p:nvPr userDrawn="1"/>
        </p:nvCxnSpPr>
        <p:spPr>
          <a:xfrm>
            <a:off x="6115291" y="1701463"/>
            <a:ext cx="0" cy="4051157"/>
          </a:xfrm>
          <a:prstGeom prst="line">
            <a:avLst/>
          </a:prstGeom>
          <a:ln w="38100">
            <a:solidFill>
              <a:srgbClr val="E2EA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80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top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9848-4282-294F-B7A9-9D435388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608" y="832374"/>
            <a:ext cx="10535920" cy="5413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D97264C-517D-5747-A52A-662D7D716E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</p:spTree>
    <p:extLst>
      <p:ext uri="{BB962C8B-B14F-4D97-AF65-F5344CB8AC3E}">
        <p14:creationId xmlns:p14="http://schemas.microsoft.com/office/powerpoint/2010/main" val="2698519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C56E5-4516-4748-BB16-BA452C2AB35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49300" y="1714500"/>
            <a:ext cx="7404100" cy="3886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EC6552-C27A-164C-8E53-64B4F1F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816741"/>
            <a:ext cx="10535920" cy="5413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9827FC78-B114-E045-94FF-0477BD621748}"/>
              </a:ext>
            </a:extLst>
          </p:cNvPr>
          <p:cNvSpPr/>
          <p:nvPr userDrawn="1"/>
        </p:nvSpPr>
        <p:spPr>
          <a:xfrm rot="5400000">
            <a:off x="8001635" y="2066290"/>
            <a:ext cx="3886200" cy="3176270"/>
          </a:xfrm>
          <a:prstGeom prst="wedgeRoundRectCallout">
            <a:avLst/>
          </a:prstGeom>
          <a:solidFill>
            <a:schemeClr val="bg1"/>
          </a:solidFill>
          <a:ln>
            <a:noFill/>
          </a:ln>
          <a:effectLst>
            <a:outerShdw blurRad="187833" dist="50800" dir="5400000" algn="ctr" rotWithShape="0">
              <a:srgbClr val="40585E">
                <a:alpha val="5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E9E773-B775-0A43-9C8E-412B1F0B23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37600" y="2133600"/>
            <a:ext cx="2463800" cy="6701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203D264-3190-6D47-9407-46B25D07628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37600" y="2768599"/>
            <a:ext cx="2463800" cy="23780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Sample caption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C9CD23B-D552-6640-980E-07F5C5A0988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</p:spTree>
    <p:extLst>
      <p:ext uri="{BB962C8B-B14F-4D97-AF65-F5344CB8AC3E}">
        <p14:creationId xmlns:p14="http://schemas.microsoft.com/office/powerpoint/2010/main" val="74166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007241-1B08-3744-B5EF-C46391ED4B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26560" y="0"/>
            <a:ext cx="7965441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21FEB9B-3D3D-9B4B-A402-8DFB4EE8AC75}"/>
              </a:ext>
            </a:extLst>
          </p:cNvPr>
          <p:cNvSpPr/>
          <p:nvPr userDrawn="1"/>
        </p:nvSpPr>
        <p:spPr>
          <a:xfrm>
            <a:off x="708660" y="927100"/>
            <a:ext cx="2974340" cy="44780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31823" dist="50800" dir="5400000" algn="ctr" rotWithShape="0">
              <a:srgbClr val="40585E">
                <a:alpha val="3128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97210D-4AFA-E047-9824-D93F018C69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5700" y="1422400"/>
            <a:ext cx="2120900" cy="63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6FC9169-39DD-264F-988D-416C0CA492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5700" y="2070100"/>
            <a:ext cx="2120900" cy="28321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154628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907E-6872-D944-86AC-BCF3973BE2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080" y="817245"/>
            <a:ext cx="10535920" cy="541391"/>
          </a:xfrm>
        </p:spPr>
        <p:txBody>
          <a:bodyPr/>
          <a:lstStyle/>
          <a:p>
            <a:r>
              <a:rPr lang="en-US" dirty="0"/>
              <a:t>Sample 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1BE3B3-72A4-FB46-A039-4E25B57F1A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7880" y="1838642"/>
            <a:ext cx="3835399" cy="404876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4155E1-5A50-2C4F-B801-C8F46024C2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35842" y="1838642"/>
            <a:ext cx="6497638" cy="1066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EBA5FB8-AB59-C442-B962-8ED87BC170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15522" y="3169602"/>
            <a:ext cx="6497638" cy="1066800"/>
          </a:xfrm>
        </p:spPr>
        <p:txBody>
          <a:bodyPr/>
          <a:lstStyle>
            <a:lvl1pPr marL="0" indent="0">
              <a:buNone/>
              <a:defRPr/>
            </a:lvl1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8BA1AEC3-8D9B-3D45-9D2D-B0588E4332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15522" y="4500562"/>
            <a:ext cx="6497638" cy="1066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63302B8B-449A-C74C-8832-3F939065A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First Line</a:t>
            </a:r>
          </a:p>
        </p:txBody>
      </p:sp>
    </p:spTree>
    <p:extLst>
      <p:ext uri="{BB962C8B-B14F-4D97-AF65-F5344CB8AC3E}">
        <p14:creationId xmlns:p14="http://schemas.microsoft.com/office/powerpoint/2010/main" val="41166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ircle pictures_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C27C4B-247F-AE4C-961A-85155BF7F18E}"/>
              </a:ext>
            </a:extLst>
          </p:cNvPr>
          <p:cNvSpPr/>
          <p:nvPr userDrawn="1"/>
        </p:nvSpPr>
        <p:spPr>
          <a:xfrm>
            <a:off x="-81280" y="2132965"/>
            <a:ext cx="12344400" cy="2499995"/>
          </a:xfrm>
          <a:prstGeom prst="rect">
            <a:avLst/>
          </a:prstGeom>
          <a:solidFill>
            <a:srgbClr val="E2EAE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81F53-CC27-2546-BA46-A4672D075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7720" y="820049"/>
            <a:ext cx="10535920" cy="541391"/>
          </a:xfrm>
        </p:spPr>
        <p:txBody>
          <a:bodyPr/>
          <a:lstStyle/>
          <a:p>
            <a:r>
              <a:rPr lang="en-US" dirty="0"/>
              <a:t>Sample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FFBB3A5-4DF2-C546-BF0F-C7028E6B92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4658" y="2249805"/>
            <a:ext cx="2265364" cy="2265364"/>
          </a:xfrm>
          <a:custGeom>
            <a:avLst/>
            <a:gdLst>
              <a:gd name="connsiteX0" fmla="*/ 1132682 w 2265364"/>
              <a:gd name="connsiteY0" fmla="*/ 0 h 2265364"/>
              <a:gd name="connsiteX1" fmla="*/ 2265364 w 2265364"/>
              <a:gd name="connsiteY1" fmla="*/ 1132682 h 2265364"/>
              <a:gd name="connsiteX2" fmla="*/ 1132682 w 2265364"/>
              <a:gd name="connsiteY2" fmla="*/ 2265364 h 2265364"/>
              <a:gd name="connsiteX3" fmla="*/ 0 w 2265364"/>
              <a:gd name="connsiteY3" fmla="*/ 1132682 h 2265364"/>
              <a:gd name="connsiteX4" fmla="*/ 1132682 w 2265364"/>
              <a:gd name="connsiteY4" fmla="*/ 0 h 226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64" h="2265364">
                <a:moveTo>
                  <a:pt x="1132682" y="0"/>
                </a:moveTo>
                <a:cubicBezTo>
                  <a:pt x="1758245" y="0"/>
                  <a:pt x="2265364" y="507119"/>
                  <a:pt x="2265364" y="1132682"/>
                </a:cubicBezTo>
                <a:cubicBezTo>
                  <a:pt x="2265364" y="1758245"/>
                  <a:pt x="1758245" y="2265364"/>
                  <a:pt x="1132682" y="2265364"/>
                </a:cubicBezTo>
                <a:cubicBezTo>
                  <a:pt x="507119" y="2265364"/>
                  <a:pt x="0" y="1758245"/>
                  <a:pt x="0" y="1132682"/>
                </a:cubicBezTo>
                <a:cubicBezTo>
                  <a:pt x="0" y="507119"/>
                  <a:pt x="507119" y="0"/>
                  <a:pt x="11326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1364002-3978-914C-BCE8-E88041196C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36159" y="2250122"/>
            <a:ext cx="2265364" cy="2265364"/>
          </a:xfrm>
          <a:custGeom>
            <a:avLst/>
            <a:gdLst>
              <a:gd name="connsiteX0" fmla="*/ 1132682 w 2265364"/>
              <a:gd name="connsiteY0" fmla="*/ 0 h 2265364"/>
              <a:gd name="connsiteX1" fmla="*/ 2265364 w 2265364"/>
              <a:gd name="connsiteY1" fmla="*/ 1132682 h 2265364"/>
              <a:gd name="connsiteX2" fmla="*/ 1132682 w 2265364"/>
              <a:gd name="connsiteY2" fmla="*/ 2265364 h 2265364"/>
              <a:gd name="connsiteX3" fmla="*/ 0 w 2265364"/>
              <a:gd name="connsiteY3" fmla="*/ 1132682 h 2265364"/>
              <a:gd name="connsiteX4" fmla="*/ 1132682 w 2265364"/>
              <a:gd name="connsiteY4" fmla="*/ 0 h 226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64" h="2265364">
                <a:moveTo>
                  <a:pt x="1132682" y="0"/>
                </a:moveTo>
                <a:cubicBezTo>
                  <a:pt x="1758245" y="0"/>
                  <a:pt x="2265364" y="507119"/>
                  <a:pt x="2265364" y="1132682"/>
                </a:cubicBezTo>
                <a:cubicBezTo>
                  <a:pt x="2265364" y="1758245"/>
                  <a:pt x="1758245" y="2265364"/>
                  <a:pt x="1132682" y="2265364"/>
                </a:cubicBezTo>
                <a:cubicBezTo>
                  <a:pt x="507119" y="2265364"/>
                  <a:pt x="0" y="1758245"/>
                  <a:pt x="0" y="1132682"/>
                </a:cubicBezTo>
                <a:cubicBezTo>
                  <a:pt x="0" y="507119"/>
                  <a:pt x="507119" y="0"/>
                  <a:pt x="11326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AC5A657-63AA-CC4B-A837-DE97BA89CF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34959" y="2229802"/>
            <a:ext cx="2265364" cy="2265364"/>
          </a:xfrm>
          <a:custGeom>
            <a:avLst/>
            <a:gdLst>
              <a:gd name="connsiteX0" fmla="*/ 1132682 w 2265364"/>
              <a:gd name="connsiteY0" fmla="*/ 0 h 2265364"/>
              <a:gd name="connsiteX1" fmla="*/ 2265364 w 2265364"/>
              <a:gd name="connsiteY1" fmla="*/ 1132682 h 2265364"/>
              <a:gd name="connsiteX2" fmla="*/ 1132682 w 2265364"/>
              <a:gd name="connsiteY2" fmla="*/ 2265364 h 2265364"/>
              <a:gd name="connsiteX3" fmla="*/ 0 w 2265364"/>
              <a:gd name="connsiteY3" fmla="*/ 1132682 h 2265364"/>
              <a:gd name="connsiteX4" fmla="*/ 1132682 w 2265364"/>
              <a:gd name="connsiteY4" fmla="*/ 0 h 226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64" h="2265364">
                <a:moveTo>
                  <a:pt x="1132682" y="0"/>
                </a:moveTo>
                <a:cubicBezTo>
                  <a:pt x="1758245" y="0"/>
                  <a:pt x="2265364" y="507119"/>
                  <a:pt x="2265364" y="1132682"/>
                </a:cubicBezTo>
                <a:cubicBezTo>
                  <a:pt x="2265364" y="1758245"/>
                  <a:pt x="1758245" y="2265364"/>
                  <a:pt x="1132682" y="2265364"/>
                </a:cubicBezTo>
                <a:cubicBezTo>
                  <a:pt x="507119" y="2265364"/>
                  <a:pt x="0" y="1758245"/>
                  <a:pt x="0" y="1132682"/>
                </a:cubicBezTo>
                <a:cubicBezTo>
                  <a:pt x="0" y="507119"/>
                  <a:pt x="507119" y="0"/>
                  <a:pt x="11326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4216E47-FCCF-1F4C-BC6D-142FCB79EA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04658" y="4725035"/>
            <a:ext cx="2122488" cy="538163"/>
          </a:xfrm>
        </p:spPr>
        <p:txBody>
          <a:bodyPr/>
          <a:lstStyle/>
          <a:p>
            <a:pPr lvl="2"/>
            <a:r>
              <a:rPr lang="en-US" dirty="0"/>
              <a:t>caption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88D602F-1DAE-AE4C-B37A-0EF2715C4A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84738" y="4725035"/>
            <a:ext cx="2122488" cy="538163"/>
          </a:xfrm>
        </p:spPr>
        <p:txBody>
          <a:bodyPr/>
          <a:lstStyle/>
          <a:p>
            <a:pPr lvl="2"/>
            <a:r>
              <a:rPr lang="en-US" dirty="0"/>
              <a:t>caption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381C7853-1592-E843-9D7E-F462BFE462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4818" y="4725035"/>
            <a:ext cx="2122488" cy="538163"/>
          </a:xfrm>
        </p:spPr>
        <p:txBody>
          <a:bodyPr/>
          <a:lstStyle/>
          <a:p>
            <a:pPr lvl="2"/>
            <a:r>
              <a:rPr lang="en-US" dirty="0"/>
              <a:t>caption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2D32DA49-AD06-6B48-88DD-C350DF026C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7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First Line</a:t>
            </a:r>
          </a:p>
        </p:txBody>
      </p:sp>
    </p:spTree>
    <p:extLst>
      <p:ext uri="{BB962C8B-B14F-4D97-AF65-F5344CB8AC3E}">
        <p14:creationId xmlns:p14="http://schemas.microsoft.com/office/powerpoint/2010/main" val="9556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_small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83DCC8-60CB-254A-9310-6FE2B68D7B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4E8CA-39C3-A441-AA1C-B81F92163C97}"/>
              </a:ext>
            </a:extLst>
          </p:cNvPr>
          <p:cNvSpPr/>
          <p:nvPr userDrawn="1"/>
        </p:nvSpPr>
        <p:spPr>
          <a:xfrm>
            <a:off x="7426960" y="4074160"/>
            <a:ext cx="4345940" cy="2364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CA6F8C-B5A7-1D43-95A4-5B42235F19D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21600" y="4389438"/>
            <a:ext cx="373888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EAD0291-F735-174E-9C5A-14EFC82DBD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21600" y="4938078"/>
            <a:ext cx="3738880" cy="117824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265172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A2755-2668-2D4A-8A30-A2D0E8158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7880" y="820049"/>
            <a:ext cx="10535920" cy="541391"/>
          </a:xfrm>
        </p:spPr>
        <p:txBody>
          <a:bodyPr/>
          <a:lstStyle/>
          <a:p>
            <a:r>
              <a:rPr lang="en-US" dirty="0"/>
              <a:t>Sample Title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C1B8F54D-0777-9D46-86D9-49B914C5DC9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17880" y="1981676"/>
            <a:ext cx="5759450" cy="3646488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DC48DF-3FD3-A744-94EC-F1385CF933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16725" y="1981200"/>
            <a:ext cx="4516438" cy="1447800"/>
          </a:xfrm>
        </p:spPr>
        <p:txBody>
          <a:bodyPr/>
          <a:lstStyle>
            <a:lvl1pPr marL="0" indent="0">
              <a:buNone/>
              <a:defRPr b="0"/>
            </a:lvl1pPr>
            <a:lvl3pPr marL="914400" indent="0">
              <a:buNone/>
              <a:defRPr lang="en-US" b="0" i="0" smtClean="0">
                <a:effectLst/>
              </a:defRPr>
            </a:lvl3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F5518C5-5528-C644-8F31-4D9EFD1316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6565" y="3657600"/>
            <a:ext cx="4516438" cy="1447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F5C5A23-AC23-CC40-A0F7-2C3D3C0647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880" y="391795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First Line</a:t>
            </a:r>
          </a:p>
        </p:txBody>
      </p:sp>
    </p:spTree>
    <p:extLst>
      <p:ext uri="{BB962C8B-B14F-4D97-AF65-F5344CB8AC3E}">
        <p14:creationId xmlns:p14="http://schemas.microsoft.com/office/powerpoint/2010/main" val="288996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icons_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F5FCB1C-1ACE-B846-AF83-DE527A206C35}"/>
              </a:ext>
            </a:extLst>
          </p:cNvPr>
          <p:cNvSpPr/>
          <p:nvPr userDrawn="1"/>
        </p:nvSpPr>
        <p:spPr>
          <a:xfrm>
            <a:off x="0" y="0"/>
            <a:ext cx="5171439" cy="6858000"/>
          </a:xfrm>
          <a:prstGeom prst="rect">
            <a:avLst/>
          </a:prstGeom>
          <a:solidFill>
            <a:srgbClr val="E2EAEC">
              <a:alpha val="7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0585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2390F-EA61-DB46-A3FD-7EFBCB15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80" y="830209"/>
            <a:ext cx="5349240" cy="541391"/>
          </a:xfrm>
        </p:spPr>
        <p:txBody>
          <a:bodyPr/>
          <a:lstStyle>
            <a:lvl1pPr>
              <a:defRPr>
                <a:solidFill>
                  <a:srgbClr val="40585E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026C513-B449-B141-8DF8-B21AE3737B6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67120" y="1833562"/>
            <a:ext cx="1082358" cy="1082358"/>
          </a:xfrm>
          <a:custGeom>
            <a:avLst/>
            <a:gdLst>
              <a:gd name="connsiteX0" fmla="*/ 680720 w 1361440"/>
              <a:gd name="connsiteY0" fmla="*/ 0 h 1361440"/>
              <a:gd name="connsiteX1" fmla="*/ 1361440 w 1361440"/>
              <a:gd name="connsiteY1" fmla="*/ 680720 h 1361440"/>
              <a:gd name="connsiteX2" fmla="*/ 680720 w 1361440"/>
              <a:gd name="connsiteY2" fmla="*/ 1361440 h 1361440"/>
              <a:gd name="connsiteX3" fmla="*/ 0 w 1361440"/>
              <a:gd name="connsiteY3" fmla="*/ 680720 h 1361440"/>
              <a:gd name="connsiteX4" fmla="*/ 680720 w 1361440"/>
              <a:gd name="connsiteY4" fmla="*/ 0 h 136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440" h="1361440">
                <a:moveTo>
                  <a:pt x="680720" y="0"/>
                </a:moveTo>
                <a:cubicBezTo>
                  <a:pt x="1056671" y="0"/>
                  <a:pt x="1361440" y="304769"/>
                  <a:pt x="1361440" y="680720"/>
                </a:cubicBezTo>
                <a:cubicBezTo>
                  <a:pt x="1361440" y="1056671"/>
                  <a:pt x="1056671" y="1361440"/>
                  <a:pt x="680720" y="1361440"/>
                </a:cubicBezTo>
                <a:cubicBezTo>
                  <a:pt x="304769" y="1361440"/>
                  <a:pt x="0" y="1056671"/>
                  <a:pt x="0" y="680720"/>
                </a:cubicBezTo>
                <a:cubicBezTo>
                  <a:pt x="0" y="304769"/>
                  <a:pt x="304769" y="0"/>
                  <a:pt x="6807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dirty="0"/>
              <a:t>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B73111A-6EBD-6745-9166-FA1FE1AE2B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67120" y="3273901"/>
            <a:ext cx="1082358" cy="1082358"/>
          </a:xfrm>
          <a:custGeom>
            <a:avLst/>
            <a:gdLst>
              <a:gd name="connsiteX0" fmla="*/ 680720 w 1361440"/>
              <a:gd name="connsiteY0" fmla="*/ 0 h 1361440"/>
              <a:gd name="connsiteX1" fmla="*/ 1361440 w 1361440"/>
              <a:gd name="connsiteY1" fmla="*/ 680720 h 1361440"/>
              <a:gd name="connsiteX2" fmla="*/ 680720 w 1361440"/>
              <a:gd name="connsiteY2" fmla="*/ 1361440 h 1361440"/>
              <a:gd name="connsiteX3" fmla="*/ 0 w 1361440"/>
              <a:gd name="connsiteY3" fmla="*/ 680720 h 1361440"/>
              <a:gd name="connsiteX4" fmla="*/ 680720 w 1361440"/>
              <a:gd name="connsiteY4" fmla="*/ 0 h 136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440" h="1361440">
                <a:moveTo>
                  <a:pt x="680720" y="0"/>
                </a:moveTo>
                <a:cubicBezTo>
                  <a:pt x="1056671" y="0"/>
                  <a:pt x="1361440" y="304769"/>
                  <a:pt x="1361440" y="680720"/>
                </a:cubicBezTo>
                <a:cubicBezTo>
                  <a:pt x="1361440" y="1056671"/>
                  <a:pt x="1056671" y="1361440"/>
                  <a:pt x="680720" y="1361440"/>
                </a:cubicBezTo>
                <a:cubicBezTo>
                  <a:pt x="304769" y="1361440"/>
                  <a:pt x="0" y="1056671"/>
                  <a:pt x="0" y="680720"/>
                </a:cubicBezTo>
                <a:cubicBezTo>
                  <a:pt x="0" y="304769"/>
                  <a:pt x="304769" y="0"/>
                  <a:pt x="6807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dirty="0"/>
              <a:t>icon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E22BFFD-ADCF-F44A-8D79-C7D700A758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562" y="383169"/>
            <a:ext cx="5603875" cy="415925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F274E65-ABD7-964D-AE0F-71A73589E6D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67120" y="4714240"/>
            <a:ext cx="1082358" cy="1082358"/>
          </a:xfrm>
          <a:custGeom>
            <a:avLst/>
            <a:gdLst>
              <a:gd name="connsiteX0" fmla="*/ 680720 w 1361440"/>
              <a:gd name="connsiteY0" fmla="*/ 0 h 1361440"/>
              <a:gd name="connsiteX1" fmla="*/ 1361440 w 1361440"/>
              <a:gd name="connsiteY1" fmla="*/ 680720 h 1361440"/>
              <a:gd name="connsiteX2" fmla="*/ 680720 w 1361440"/>
              <a:gd name="connsiteY2" fmla="*/ 1361440 h 1361440"/>
              <a:gd name="connsiteX3" fmla="*/ 0 w 1361440"/>
              <a:gd name="connsiteY3" fmla="*/ 680720 h 1361440"/>
              <a:gd name="connsiteX4" fmla="*/ 680720 w 1361440"/>
              <a:gd name="connsiteY4" fmla="*/ 0 h 136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440" h="1361440">
                <a:moveTo>
                  <a:pt x="680720" y="0"/>
                </a:moveTo>
                <a:cubicBezTo>
                  <a:pt x="1056671" y="0"/>
                  <a:pt x="1361440" y="304769"/>
                  <a:pt x="1361440" y="680720"/>
                </a:cubicBezTo>
                <a:cubicBezTo>
                  <a:pt x="1361440" y="1056671"/>
                  <a:pt x="1056671" y="1361440"/>
                  <a:pt x="680720" y="1361440"/>
                </a:cubicBezTo>
                <a:cubicBezTo>
                  <a:pt x="304769" y="1361440"/>
                  <a:pt x="0" y="1056671"/>
                  <a:pt x="0" y="680720"/>
                </a:cubicBezTo>
                <a:cubicBezTo>
                  <a:pt x="0" y="304769"/>
                  <a:pt x="304769" y="0"/>
                  <a:pt x="6807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dirty="0"/>
              <a:t>icon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2FFA9F5-255F-E346-A047-10D5BB3CFB9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7562" y="1574800"/>
            <a:ext cx="5054917" cy="4531360"/>
          </a:xfrm>
        </p:spPr>
        <p:txBody>
          <a:bodyPr/>
          <a:lstStyle>
            <a:lvl1pPr marL="0" indent="0">
              <a:buNone/>
              <a:defRPr>
                <a:solidFill>
                  <a:srgbClr val="40585E"/>
                </a:solidFill>
              </a:defRPr>
            </a:lvl1pPr>
            <a:lvl2pPr>
              <a:defRPr>
                <a:solidFill>
                  <a:srgbClr val="40585E"/>
                </a:solidFill>
              </a:defRPr>
            </a:lvl2pPr>
            <a:lvl3pPr>
              <a:defRPr>
                <a:solidFill>
                  <a:srgbClr val="40585E"/>
                </a:solidFill>
              </a:defRPr>
            </a:lvl3pPr>
            <a:lvl4pPr>
              <a:defRPr>
                <a:solidFill>
                  <a:srgbClr val="40585E"/>
                </a:solidFill>
              </a:defRPr>
            </a:lvl4pPr>
            <a:lvl5pPr>
              <a:defRPr>
                <a:solidFill>
                  <a:srgbClr val="40585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4ADE8DC-CBF2-8045-9BAD-29A16F3F94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46963" y="1832928"/>
            <a:ext cx="3698875" cy="9921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E1F99D88-F6A0-AD4A-B615-E384F0B6541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46963" y="3301048"/>
            <a:ext cx="3698875" cy="9921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78437304-B353-C64A-8E0D-F592794D6B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46963" y="4769168"/>
            <a:ext cx="3698875" cy="9921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93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DFCD-77E3-8947-88F6-5DE0751D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826901"/>
            <a:ext cx="10535920" cy="5413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CDC4ECD-8C2D-1348-AA30-832568FC4F51}"/>
              </a:ext>
            </a:extLst>
          </p:cNvPr>
          <p:cNvSpPr/>
          <p:nvPr userDrawn="1"/>
        </p:nvSpPr>
        <p:spPr>
          <a:xfrm>
            <a:off x="1295400" y="2174240"/>
            <a:ext cx="2783840" cy="3413760"/>
          </a:xfrm>
          <a:prstGeom prst="roundRect">
            <a:avLst/>
          </a:prstGeom>
          <a:solidFill>
            <a:srgbClr val="BE1F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E80F867-274C-F640-AE0A-6F76DC642FD7}"/>
              </a:ext>
            </a:extLst>
          </p:cNvPr>
          <p:cNvSpPr/>
          <p:nvPr userDrawn="1"/>
        </p:nvSpPr>
        <p:spPr>
          <a:xfrm>
            <a:off x="4638040" y="2174240"/>
            <a:ext cx="2783840" cy="3413760"/>
          </a:xfrm>
          <a:prstGeom prst="roundRect">
            <a:avLst/>
          </a:prstGeom>
          <a:solidFill>
            <a:srgbClr val="405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0585E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4856653-DB8B-5042-8A31-78084BE7670A}"/>
              </a:ext>
            </a:extLst>
          </p:cNvPr>
          <p:cNvSpPr/>
          <p:nvPr userDrawn="1"/>
        </p:nvSpPr>
        <p:spPr>
          <a:xfrm>
            <a:off x="7980680" y="2174240"/>
            <a:ext cx="2783840" cy="3413760"/>
          </a:xfrm>
          <a:prstGeom prst="roundRect">
            <a:avLst/>
          </a:prstGeom>
          <a:solidFill>
            <a:srgbClr val="358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1E58BF82-F51F-4747-8C1F-76A8418F27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15D9776-8DAB-A349-99C4-F5FC7DF447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6564" y="2741429"/>
            <a:ext cx="1941512" cy="84343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803F3768-5B3E-2640-8646-6A98B4B85B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79524" y="2731268"/>
            <a:ext cx="1941512" cy="8535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6C30D272-86DC-B843-89F4-E175606AA48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716564" y="3603875"/>
            <a:ext cx="1941512" cy="147530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C51959D1-8C96-8B4B-A42A-A1042F70F2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79524" y="3604105"/>
            <a:ext cx="1941512" cy="145298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48386C1-6AD5-7C4C-A708-DA1AA77536B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418700" y="2720647"/>
            <a:ext cx="1941512" cy="84343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8C6B4720-5341-B342-9677-9EBB03B6085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418700" y="3583093"/>
            <a:ext cx="1941512" cy="147530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D9A5F23-B4CD-3B42-93BF-F990C5EBB8CF}"/>
              </a:ext>
            </a:extLst>
          </p:cNvPr>
          <p:cNvSpPr/>
          <p:nvPr userDrawn="1"/>
        </p:nvSpPr>
        <p:spPr>
          <a:xfrm>
            <a:off x="2223086" y="1603718"/>
            <a:ext cx="928468" cy="928468"/>
          </a:xfrm>
          <a:prstGeom prst="ellipse">
            <a:avLst/>
          </a:prstGeom>
          <a:solidFill>
            <a:srgbClr val="E2E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1545C10-DBF2-5D48-9F00-00224D40B947}"/>
              </a:ext>
            </a:extLst>
          </p:cNvPr>
          <p:cNvSpPr/>
          <p:nvPr userDrawn="1"/>
        </p:nvSpPr>
        <p:spPr>
          <a:xfrm>
            <a:off x="5565726" y="1603718"/>
            <a:ext cx="928468" cy="928468"/>
          </a:xfrm>
          <a:prstGeom prst="ellipse">
            <a:avLst/>
          </a:prstGeom>
          <a:solidFill>
            <a:srgbClr val="E2E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902CD3D-BBA7-FE4D-B96F-9837910AD562}"/>
              </a:ext>
            </a:extLst>
          </p:cNvPr>
          <p:cNvSpPr/>
          <p:nvPr userDrawn="1"/>
        </p:nvSpPr>
        <p:spPr>
          <a:xfrm>
            <a:off x="8908366" y="1603718"/>
            <a:ext cx="928468" cy="928468"/>
          </a:xfrm>
          <a:prstGeom prst="ellipse">
            <a:avLst/>
          </a:prstGeom>
          <a:solidFill>
            <a:srgbClr val="E2E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picture_content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6CD6-E9EB-634F-BB2E-985D2769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05" y="827032"/>
            <a:ext cx="10535920" cy="5413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C746734D-A8B3-9C45-A9AE-10FB56A1651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920" y="393964"/>
            <a:ext cx="5603875" cy="415925"/>
          </a:xfrm>
        </p:spPr>
        <p:txBody>
          <a:bodyPr/>
          <a:lstStyle>
            <a:lvl1pPr marL="0" indent="0">
              <a:buNone/>
              <a:defRPr>
                <a:solidFill>
                  <a:srgbClr val="EE4055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Second 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EEA65-11CF-204A-B562-CC3CA8290F7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52241" y="1660525"/>
            <a:ext cx="7454900" cy="4557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0C72874-A751-684A-812E-A5E325FDE8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62257" y="2043069"/>
            <a:ext cx="3792623" cy="3792623"/>
          </a:xfrm>
          <a:custGeom>
            <a:avLst/>
            <a:gdLst>
              <a:gd name="connsiteX0" fmla="*/ 935502 w 1871004"/>
              <a:gd name="connsiteY0" fmla="*/ 0 h 1871004"/>
              <a:gd name="connsiteX1" fmla="*/ 1871004 w 1871004"/>
              <a:gd name="connsiteY1" fmla="*/ 935502 h 1871004"/>
              <a:gd name="connsiteX2" fmla="*/ 935502 w 1871004"/>
              <a:gd name="connsiteY2" fmla="*/ 1871004 h 1871004"/>
              <a:gd name="connsiteX3" fmla="*/ 0 w 1871004"/>
              <a:gd name="connsiteY3" fmla="*/ 935502 h 1871004"/>
              <a:gd name="connsiteX4" fmla="*/ 935502 w 1871004"/>
              <a:gd name="connsiteY4" fmla="*/ 0 h 187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1004" h="1871004">
                <a:moveTo>
                  <a:pt x="935502" y="0"/>
                </a:moveTo>
                <a:cubicBezTo>
                  <a:pt x="1452165" y="0"/>
                  <a:pt x="1871004" y="418839"/>
                  <a:pt x="1871004" y="935502"/>
                </a:cubicBezTo>
                <a:cubicBezTo>
                  <a:pt x="1871004" y="1452165"/>
                  <a:pt x="1452165" y="1871004"/>
                  <a:pt x="935502" y="1871004"/>
                </a:cubicBezTo>
                <a:cubicBezTo>
                  <a:pt x="418839" y="1871004"/>
                  <a:pt x="0" y="1452165"/>
                  <a:pt x="0" y="935502"/>
                </a:cubicBezTo>
                <a:cubicBezTo>
                  <a:pt x="0" y="418839"/>
                  <a:pt x="418839" y="0"/>
                  <a:pt x="9355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F571E6C-47DF-DC40-877E-BF47E96B16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2EAEC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40ACC4-1479-D34F-ABE1-8FD3F9246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80" y="410341"/>
            <a:ext cx="10535920" cy="541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E5182-9C33-6D43-A179-94617ED2B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DF1706-BA5B-6F43-B010-BB7C82AD2EC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-478638" y="5656703"/>
            <a:ext cx="15186355" cy="15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0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5" r:id="rId3"/>
    <p:sldLayoutId id="2147483654" r:id="rId4"/>
    <p:sldLayoutId id="2147483666" r:id="rId5"/>
    <p:sldLayoutId id="2147483656" r:id="rId6"/>
    <p:sldLayoutId id="2147483657" r:id="rId7"/>
    <p:sldLayoutId id="2147483658" r:id="rId8"/>
    <p:sldLayoutId id="2147483659" r:id="rId9"/>
    <p:sldLayoutId id="2147483661" r:id="rId10"/>
    <p:sldLayoutId id="2147483662" r:id="rId11"/>
    <p:sldLayoutId id="2147483660" r:id="rId12"/>
    <p:sldLayoutId id="2147483663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0585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585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0585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0585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585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585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0" userDrawn="1">
          <p15:clr>
            <a:srgbClr val="F26B43"/>
          </p15:clr>
        </p15:guide>
        <p15:guide id="2" pos="7536" userDrawn="1">
          <p15:clr>
            <a:srgbClr val="F26B43"/>
          </p15:clr>
        </p15:guide>
        <p15:guide id="3" orient="horz" pos="4176" userDrawn="1">
          <p15:clr>
            <a:srgbClr val="F26B43"/>
          </p15:clr>
        </p15:guide>
        <p15:guide id="4" pos="120" userDrawn="1">
          <p15:clr>
            <a:srgbClr val="F26B43"/>
          </p15:clr>
        </p15:guide>
        <p15:guide id="5" pos="264" userDrawn="1">
          <p15:clr>
            <a:srgbClr val="5ACBF0"/>
          </p15:clr>
        </p15:guide>
        <p15:guide id="6" pos="7416" userDrawn="1">
          <p15:clr>
            <a:srgbClr val="5ACBF0"/>
          </p15:clr>
        </p15:guide>
        <p15:guide id="7" orient="horz" pos="240" userDrawn="1">
          <p15:clr>
            <a:srgbClr val="5ACBF0"/>
          </p15:clr>
        </p15:guide>
        <p15:guide id="8" orient="horz" pos="4056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DB93-1AB5-184A-8FF9-B7FCD7DACB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F666F-0854-114E-900E-2AD13821E4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586CE00-9BC2-9743-B64F-F50F194907C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8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C36F-7ED2-8741-BB41-EA528A66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1AB4E-496E-AB4C-BAB9-53826E8CCB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66BAE-30AC-0443-B507-6E34D73ED041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92A81A2-F054-3F42-B0EA-A92BBDC382C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2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3282-B0C9-AC44-8A57-C64D7764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26D5B-4B91-A146-B6F1-D6EB5AE214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83646F2-305A-9541-B3BC-A811E893D4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1EF05-7575-D343-A10D-E472620297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AE7683-8011-BF4C-BA5A-A3C47563CE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4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4A4863-0513-B24B-8DE6-B7981E24916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EDBE4-C97F-9146-95BB-10DA1547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F12AC-FF69-2E46-B8BB-D31A0017CD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36B8E-519F-1044-BA2C-C36BF71A96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C7BB60-8C6A-3F49-B519-1C82C10901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1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0BC911D7-8CA7-CB44-80E4-F7BC632B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2179A63-DA69-4644-B7E6-E96CF72788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4F34BF4-2385-DB4B-94F9-7B55955E7DA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33EC956-D585-1A47-BA09-5ECBE47AED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51C44AA-232F-AC42-90E3-58B36B1EF9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235F498-4C29-8F41-82A8-64E3A81112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1ACACAD-0544-E946-B0A1-AFE694D6F8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FCCDDFA-4319-7C40-A2D4-6ED9699C19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2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A4A4EA1-6FEA-D641-8564-D1701C6A9A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62B56DA-FCC1-8642-990B-10CEEEA4E6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0C3BEB0-68D6-4543-A23D-7A480DDB6D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BFC2BF-48AF-6444-911D-2336EE1B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1D865FA-1E41-CF4C-A936-B2B0084A87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DD48F6-CE4A-0D4E-9070-504EEE7F8EC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4312A1-F79D-EA47-8A99-FA54F22422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3119746-EB47-DF48-B3AB-49DBB400F0B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6DBA57D-DAA2-AC4A-820B-BC6CC29B28F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3A01955-22A6-CA45-84AE-8BA3675E6AC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BC6E3B-2810-1C49-9DF0-F4932B3D0AE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7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0F2E033-FA3C-434D-B8B7-C199B775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F5C1935-9EAC-694A-B38E-D1808C4FE9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D844E8F-92FC-0F40-94F1-CF67744CEC5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EF3DA8-243A-DA4F-9E67-52C792CF8B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DB58A06-9D65-2D4B-9E64-CFFF9975352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C798590-8B2F-A24B-A713-A20AB8D591A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E669EC4-DA35-814B-8097-2B85B4B8E8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40ED162-CB49-3C4E-913D-BEA6704193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1185028-773B-9C43-B2DA-ED40B1FF5B2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DD1B884-9CA1-3344-BC2D-0AD7FD73F3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0F429-ADD4-0247-8338-24614D5891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DE0C9-247F-6043-83D9-D798E9A52C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4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3EB9-D783-7A40-9B69-21428AC92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5E4A8-0C48-8143-95AA-7185222A5C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5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AB92-C365-0342-98C1-BE165FDD6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89BED-67D1-DD4B-95A8-A88CB8E019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D0B52-EC5B-244C-8620-622A20A760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9EA259-C0A0-2441-A5CB-EE8A6D5B06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95B92B-D378-CD46-921C-2497CD20223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51F542-C7C7-6440-ADE2-297342A954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6C6199A-0C50-494B-8FC6-C1D318F5E1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ED0C698-6F7C-F54E-B481-49F048E6D53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5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9446F-5336-C44A-A085-0D814C83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1C68-48B5-8043-8C11-87A740E935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A6009-EAC1-BE49-AA4F-B3131E953FDD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836A9A-7077-8F4E-A396-160477FF50D4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8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io Power Point Redesign" id="{1A2F27E0-B9DA-2D42-88AF-52254C9389DE}" vid="{3BB49E7F-721E-864E-9C92-F0FCBCF4BF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CE9E8227A6C4AB194DC811D6C4BFC" ma:contentTypeVersion="14" ma:contentTypeDescription="Create a new document." ma:contentTypeScope="" ma:versionID="f025d6a3163b6f068537b5b3cad7f21e">
  <xsd:schema xmlns:xsd="http://www.w3.org/2001/XMLSchema" xmlns:xs="http://www.w3.org/2001/XMLSchema" xmlns:p="http://schemas.microsoft.com/office/2006/metadata/properties" xmlns:ns2="07c0c90f-c064-405f-b973-734e70230b5f" xmlns:ns3="acc760c8-bceb-4bf2-b8c0-191d8e6fa93a" targetNamespace="http://schemas.microsoft.com/office/2006/metadata/properties" ma:root="true" ma:fieldsID="4ff311657d73c49f19d37b656e993084" ns2:_="" ns3:_="">
    <xsd:import namespace="07c0c90f-c064-405f-b973-734e70230b5f"/>
    <xsd:import namespace="acc760c8-bceb-4bf2-b8c0-191d8e6fa93a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0c90f-c064-405f-b973-734e70230b5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1dced58-e0b4-42b2-b81d-05092f917f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760c8-bceb-4bf2-b8c0-191d8e6fa93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80D43-F350-42C7-A0C3-A3D3BD93C5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EE8BAD-9F08-4C0F-AE17-7720D7A1B3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0c90f-c064-405f-b973-734e70230b5f"/>
    <ds:schemaRef ds:uri="acc760c8-bceb-4bf2-b8c0-191d8e6fa9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Verdana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Learning</dc:title>
  <dc:creator>Canez, Bernadette Rose - (bernadettecanez)</dc:creator>
  <cp:lastModifiedBy>Georgia Davis</cp:lastModifiedBy>
  <cp:revision>14</cp:revision>
  <dcterms:created xsi:type="dcterms:W3CDTF">2022-02-01T19:51:59Z</dcterms:created>
  <dcterms:modified xsi:type="dcterms:W3CDTF">2024-04-03T23:17:29Z</dcterms:modified>
</cp:coreProperties>
</file>